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CAF12D-EEF9-4164-B639-0D0DB62366FF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BCBB2F-68DB-4B73-B00E-BC09DD7116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Recording Purchases and Cash Payments Using Special Journals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18.1 - Purchases Journal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Words to Know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7772400" cy="4267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/>
              <a:t>Corporation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Shares of Stock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Capital Stock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Special Journal 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Purchases Journal</a:t>
            </a:r>
            <a:endParaRPr lang="en-US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Winning Edge Inc.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0580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In your teams, read through Winning Edge Inc. and answer the following questions: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What does Winning Edge Inc. do?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How is Winning Edge organized as a business?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What are the characteristics of that type of organization?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How is Winning Edge different than a proprietorship or partnership?  How are they alike?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Purchases Journal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0580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Used to record only merchandise purchases on an account.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Because this journal only records one type of transaction, it is a type of </a:t>
            </a:r>
            <a:r>
              <a:rPr lang="en-US" b="1" u="sng" dirty="0" smtClean="0">
                <a:solidFill>
                  <a:schemeClr val="accent1"/>
                </a:solidFill>
              </a:rPr>
              <a:t>Special Journal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By recording similar transactions together, accountants are able to record transactions with more efficiency and accuracy.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Purchases Journal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05800" cy="42672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A recording in the Purchase Journal is both a </a:t>
            </a:r>
            <a:r>
              <a:rPr lang="en-US" b="1" dirty="0" smtClean="0">
                <a:solidFill>
                  <a:schemeClr val="accent1"/>
                </a:solidFill>
              </a:rPr>
              <a:t>Debit</a:t>
            </a:r>
            <a:r>
              <a:rPr lang="en-US" b="1" dirty="0" smtClean="0"/>
              <a:t> to the </a:t>
            </a:r>
            <a:r>
              <a:rPr lang="en-US" b="1" dirty="0" smtClean="0">
                <a:solidFill>
                  <a:schemeClr val="accent1"/>
                </a:solidFill>
              </a:rPr>
              <a:t>Purchases </a:t>
            </a:r>
            <a:r>
              <a:rPr lang="en-US" b="1" dirty="0" smtClean="0"/>
              <a:t>and a </a:t>
            </a:r>
            <a:r>
              <a:rPr lang="en-US" b="1" dirty="0" smtClean="0">
                <a:solidFill>
                  <a:schemeClr val="accent1"/>
                </a:solidFill>
              </a:rPr>
              <a:t>Credit</a:t>
            </a:r>
            <a:r>
              <a:rPr lang="en-US" b="1" dirty="0" smtClean="0"/>
              <a:t> to </a:t>
            </a:r>
            <a:r>
              <a:rPr lang="en-US" b="1" dirty="0" smtClean="0">
                <a:solidFill>
                  <a:schemeClr val="accent1"/>
                </a:solidFill>
              </a:rPr>
              <a:t>Accounts Payable</a:t>
            </a:r>
            <a:r>
              <a:rPr lang="en-US" b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The title of both general ledger accounts are listed in the special amount column heading.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Because Purchases on accounts are the only items included in this journal Winning Edge uses Purchase Number instead of Document Number to identify an </a:t>
            </a:r>
            <a:r>
              <a:rPr lang="en-US" b="1" smtClean="0"/>
              <a:t>audit trail.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5556" y="6172200"/>
            <a:ext cx="2075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View 18.1 Activities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</TotalTime>
  <Words>209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Recording Purchases and Cash Payments Using Special Journals</vt:lpstr>
      <vt:lpstr>18.1 - Purchases Journal</vt:lpstr>
      <vt:lpstr>Words to Know </vt:lpstr>
      <vt:lpstr>Winning Edge Inc. </vt:lpstr>
      <vt:lpstr>Purchases Journal </vt:lpstr>
      <vt:lpstr>Purchases Journal cont…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Recording Purchases and Cash Payments Using Special Journals</dc:title>
  <dc:creator>User</dc:creator>
  <cp:lastModifiedBy>David Combs</cp:lastModifiedBy>
  <cp:revision>11</cp:revision>
  <dcterms:created xsi:type="dcterms:W3CDTF">2011-08-31T21:16:55Z</dcterms:created>
  <dcterms:modified xsi:type="dcterms:W3CDTF">2011-08-31T21:18:04Z</dcterms:modified>
</cp:coreProperties>
</file>